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  <p:sldId id="277" r:id="rId5"/>
    <p:sldId id="257" r:id="rId6"/>
    <p:sldId id="258" r:id="rId7"/>
    <p:sldId id="259" r:id="rId8"/>
    <p:sldId id="261" r:id="rId9"/>
    <p:sldId id="271" r:id="rId10"/>
    <p:sldId id="262" r:id="rId11"/>
    <p:sldId id="269" r:id="rId12"/>
    <p:sldId id="260" r:id="rId13"/>
    <p:sldId id="263" r:id="rId14"/>
    <p:sldId id="264" r:id="rId15"/>
    <p:sldId id="265" r:id="rId16"/>
    <p:sldId id="266" r:id="rId17"/>
    <p:sldId id="267" r:id="rId18"/>
    <p:sldId id="268" r:id="rId19"/>
    <p:sldId id="270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D7FD1-84AF-4570-964A-A27E864AC036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6AD70-9B91-4510-91BD-59EE2E105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4176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En vacances…</a:t>
            </a:r>
            <a:endParaRPr lang="fr-FR" sz="5400" b="1" cap="none" spc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1066800"/>
            <a:ext cx="86106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Il y a beaucoup de beaux paysages en France!</a:t>
            </a:r>
          </a:p>
          <a:p>
            <a:pPr algn="ctr"/>
            <a:endParaRPr lang="fr-FR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Choisis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une région que </a:t>
            </a:r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tu aimes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!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2530" name="Picture 2" descr="http://www.amblecote.dudley.gov.uk/images/Landscape_Photograph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343400"/>
            <a:ext cx="2819400" cy="22415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web-libre.org/medias/img/articles/cc431fd7ec4437de061c2577a4603995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2151732" cy="2143125"/>
          </a:xfrm>
          <a:prstGeom prst="rect">
            <a:avLst/>
          </a:prstGeom>
          <a:noFill/>
        </p:spPr>
      </p:pic>
      <p:pic>
        <p:nvPicPr>
          <p:cNvPr id="9218" name="Picture 2" descr="http://freestone.fr/pictures/photos/photos_salle/Cours_falaise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52400"/>
            <a:ext cx="3568990" cy="2434844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0" y="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Faire…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5934670"/>
            <a:ext cx="7696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de la plongée sous-marine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04800" y="2667000"/>
            <a:ext cx="5257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de la randonnée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20046274">
            <a:off x="4692666" y="2416449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de l’escalade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 descr="http://www.travelsmalta.com/images/Scuba.jpg"/>
          <p:cNvPicPr>
            <a:picLocks noChangeAspect="1" noChangeArrowheads="1"/>
          </p:cNvPicPr>
          <p:nvPr/>
        </p:nvPicPr>
        <p:blipFill>
          <a:blip r:embed="rId4" cstate="print"/>
          <a:srcRect l="2585" t="5240" r="4362" b="3930"/>
          <a:stretch>
            <a:fillRect/>
          </a:stretch>
        </p:blipFill>
        <p:spPr bwMode="auto">
          <a:xfrm>
            <a:off x="1981200" y="3810000"/>
            <a:ext cx="2954215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an Antonio, TX - Riverwalk boat tour; Boat, Boats, nature, riverwalk, san antonio, scenic, scenics, texas, tour, tourism, tourist, tours, tx, wa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676400"/>
            <a:ext cx="4572000" cy="3429001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762000" y="68580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Faire…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5029200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une promenade en bateau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jp.jpharvey.com/files/photos/albums/2008-ete/20%20-%20On%20arrete%20meme%20se%20baigner.JPG"/>
          <p:cNvPicPr>
            <a:picLocks noChangeAspect="1" noChangeArrowheads="1"/>
          </p:cNvPicPr>
          <p:nvPr/>
        </p:nvPicPr>
        <p:blipFill>
          <a:blip r:embed="rId2" cstate="print"/>
          <a:srcRect l="12377" t="4503" r="9986" b="9944"/>
          <a:stretch>
            <a:fillRect/>
          </a:stretch>
        </p:blipFill>
        <p:spPr bwMode="auto">
          <a:xfrm>
            <a:off x="533400" y="2286000"/>
            <a:ext cx="3597442" cy="29718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114300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Se baigner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5364" name="Picture 4" descr="http://25.img.v4.skyrock.net/25d/lesbrunenforce/pics/532327107_sm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28600"/>
            <a:ext cx="2857500" cy="3810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495800" y="403860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Se bronzer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14300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Se promener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8194" name="Picture 2" descr="http://www.educol.net/se-promener-t14853.jpg"/>
          <p:cNvPicPr>
            <a:picLocks noChangeAspect="1" noChangeArrowheads="1"/>
          </p:cNvPicPr>
          <p:nvPr/>
        </p:nvPicPr>
        <p:blipFill>
          <a:blip r:embed="rId2" cstate="print"/>
          <a:srcRect l="10176" t="8830" r="8416" b="9934"/>
          <a:stretch>
            <a:fillRect/>
          </a:stretch>
        </p:blipFill>
        <p:spPr bwMode="auto">
          <a:xfrm>
            <a:off x="1066800" y="2362200"/>
            <a:ext cx="2438400" cy="3505200"/>
          </a:xfrm>
          <a:prstGeom prst="rect">
            <a:avLst/>
          </a:prstGeom>
          <a:noFill/>
        </p:spPr>
      </p:pic>
      <p:pic>
        <p:nvPicPr>
          <p:cNvPr id="8196" name="Picture 4" descr="http://www.psychologytoday.com/files/u123/laughing_fac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81000"/>
            <a:ext cx="2857500" cy="28575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495800" y="320040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S’amuser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8610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Tu ne </a:t>
            </a:r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veux </a:t>
            </a:r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pas …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170" name="Picture 2" descr="http://www.overthehill.info/Images/lost_map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124200"/>
            <a:ext cx="2362200" cy="2779061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182880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Se perdre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3886200" y="2362200"/>
            <a:ext cx="2819400" cy="1676400"/>
          </a:xfrm>
          <a:prstGeom prst="cloudCallout">
            <a:avLst>
              <a:gd name="adj1" fmla="val -54312"/>
              <a:gd name="adj2" fmla="val 4314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latin typeface="Kristen ITC" pitchFamily="66" charset="0"/>
              </a:rPr>
              <a:t>????</a:t>
            </a:r>
            <a:endParaRPr lang="en-US" sz="60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educol.net/tomber-t11531.jpg"/>
          <p:cNvPicPr>
            <a:picLocks noChangeAspect="1" noChangeArrowheads="1"/>
          </p:cNvPicPr>
          <p:nvPr/>
        </p:nvPicPr>
        <p:blipFill>
          <a:blip r:embed="rId2" cstate="print"/>
          <a:srcRect l="6799" t="6400" r="9350" b="16800"/>
          <a:stretch>
            <a:fillRect/>
          </a:stretch>
        </p:blipFill>
        <p:spPr bwMode="auto">
          <a:xfrm>
            <a:off x="5181600" y="1905000"/>
            <a:ext cx="2819400" cy="1828800"/>
          </a:xfrm>
          <a:prstGeom prst="rect">
            <a:avLst/>
          </a:prstGeom>
          <a:noFill/>
        </p:spPr>
      </p:pic>
      <p:pic>
        <p:nvPicPr>
          <p:cNvPr id="6148" name="Picture 4" descr="http://roaringshark.com/wp-content/uploads/2007/02/fall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819400"/>
            <a:ext cx="3932650" cy="3028951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 rot="20530741">
            <a:off x="1037026" y="1070125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Tomber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t1.gstatic.com/images?q=tbn:ANd9GcT3lZZoLCNGORX0XEXrfeW7Ugd8clyHgbwGFyv7nn9_JVgv7nQ&amp;t=1&amp;usg=__bba2PIFl9gEPFQ4aQZBACdwlSu4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057400"/>
            <a:ext cx="3276600" cy="3441178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990600" y="762000"/>
            <a:ext cx="6096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Se casser la jambe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3.gstatic.com/images?q=tbn:ANd9GcRryORSWrIe1e6M7e6uIu42ZxEt2ZMq0puERDzCUhfSqCLSCoM&amp;t=1&amp;usg=__TOHrdlqefo4PLWSo-SMElg9UCwI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819400"/>
            <a:ext cx="1866900" cy="2457451"/>
          </a:xfrm>
          <a:prstGeom prst="rect">
            <a:avLst/>
          </a:prstGeom>
          <a:noFill/>
        </p:spPr>
      </p:pic>
      <p:pic>
        <p:nvPicPr>
          <p:cNvPr id="4100" name="Picture 4" descr="http://t1.gstatic.com/images?q=tbn:ANd9GcR00IvU2qwZLXkiqy1rOt7yUagan5nXGC35vw0g3lmsdkh19FE&amp;t=1&amp;usg=__2t2FyzNbkATDP4gZmdzXIk27W1U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2136444"/>
            <a:ext cx="3200400" cy="2245058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33400" y="762000"/>
            <a:ext cx="8305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Attraper un coup de soleil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heintelligentcruiser.com/wp-content/uploads/2008/11/seasi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76400"/>
            <a:ext cx="4267200" cy="425464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81000" y="762000"/>
            <a:ext cx="8305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Avoir le mal de mer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81000"/>
            <a:ext cx="8305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Tu 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peux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rester…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 descr="http://share.awp.advences.com/pack/imagespro/1108/mogador-kasbah-pis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581400"/>
            <a:ext cx="3635281" cy="245745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838200" y="2438400"/>
            <a:ext cx="3657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à un hôtel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8" name="Picture 4" descr="http://www.jsm-travaux.com/chal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514600"/>
            <a:ext cx="3411415" cy="2286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953000" y="1600200"/>
            <a:ext cx="3657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à un chalet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610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Tu 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peux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aller…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0" name="Picture 2" descr="http://idata.over-blog.com/1/35/79/37/Rien-qu-une-image/a-la-campag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743200"/>
            <a:ext cx="2667000" cy="3498719"/>
          </a:xfrm>
          <a:prstGeom prst="rect">
            <a:avLst/>
          </a:prstGeom>
          <a:noFill/>
        </p:spPr>
      </p:pic>
      <p:pic>
        <p:nvPicPr>
          <p:cNvPr id="2052" name="Picture 4" descr="http://imworld.aufeminin.com/destination/users/D20041209/paris1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81200"/>
            <a:ext cx="3439779" cy="28194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4724400"/>
            <a:ext cx="4191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en ville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9600" y="1752600"/>
            <a:ext cx="4724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à la campagne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visoterra.com/images/original/Visoterra-auberge-de-jeunesse-6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1600"/>
            <a:ext cx="3810000" cy="5076825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657600" y="0"/>
            <a:ext cx="5181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à une auberge de jeunesse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122" name="Picture 2" descr="http://www.gincv.com/centre-de-vacances-555-AubergedeJeunesse-CRJSS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133600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5181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à un camping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098" name="Picture 2" descr="http://www.rixande.fr/IMG/jpg/campin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752600"/>
            <a:ext cx="6191250" cy="4667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81000"/>
            <a:ext cx="9144000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avec une famille d’accueille</a:t>
            </a:r>
          </a:p>
          <a:p>
            <a:pPr algn="ctr"/>
            <a:r>
              <a:rPr lang="fr-FR" sz="3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(</a:t>
            </a:r>
            <a:r>
              <a:rPr lang="fr-FR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c’est à </a:t>
            </a:r>
            <a:r>
              <a:rPr lang="fr-FR" sz="3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dire</a:t>
            </a:r>
            <a:r>
              <a:rPr lang="fr-FR" sz="3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 tu restes avec une famille française)</a:t>
            </a:r>
            <a:endParaRPr lang="fr-FR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74" name="Picture 2" descr="http://www.anglais-a-dublin.com/annaliviafrench/Images/Host-Family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9000"/>
            <a:ext cx="2895600" cy="2895600"/>
          </a:xfrm>
          <a:prstGeom prst="rect">
            <a:avLst/>
          </a:prstGeom>
          <a:noFill/>
        </p:spPr>
      </p:pic>
      <p:pic>
        <p:nvPicPr>
          <p:cNvPr id="3076" name="Picture 4" descr="http://image1.trefle.com/images/services-domicile-personnes-dependantes/full/famille-d-accueil-pour-personne-agees-1-place-de-libre.15041909-738067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438400"/>
            <a:ext cx="4114800" cy="308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610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Tu 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peux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aller…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 descr="http://www.merci-facteur.com/voeux/479-Transat%20et%20parasol%20au%20bord%20de%20la%20mer_maxi.gif"/>
          <p:cNvPicPr>
            <a:picLocks noChangeAspect="1" noChangeArrowheads="1"/>
          </p:cNvPicPr>
          <p:nvPr/>
        </p:nvPicPr>
        <p:blipFill>
          <a:blip r:embed="rId2" cstate="print"/>
          <a:srcRect t="6287" r="3825" b="2554"/>
          <a:stretch>
            <a:fillRect/>
          </a:stretch>
        </p:blipFill>
        <p:spPr bwMode="auto">
          <a:xfrm>
            <a:off x="381000" y="3124200"/>
            <a:ext cx="2081048" cy="2743200"/>
          </a:xfrm>
          <a:prstGeom prst="rect">
            <a:avLst/>
          </a:prstGeom>
          <a:noFill/>
        </p:spPr>
      </p:pic>
      <p:pic>
        <p:nvPicPr>
          <p:cNvPr id="1028" name="Picture 4" descr="http://www.casafree.com/modules/xcgal/albums/userpics/11233/normal_Montagne%20sul%20la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914400"/>
            <a:ext cx="3048000" cy="2286000"/>
          </a:xfrm>
          <a:prstGeom prst="rect">
            <a:avLst/>
          </a:prstGeom>
          <a:noFill/>
        </p:spPr>
      </p:pic>
      <p:pic>
        <p:nvPicPr>
          <p:cNvPr id="1030" name="Picture 6" descr="http://www.geofri.ch/cartes/cartes_thematiques/relief/France_relief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1295400"/>
            <a:ext cx="3948627" cy="42672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5934670"/>
            <a:ext cx="533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au bord de la mer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72200" y="3049250"/>
            <a:ext cx="29718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à la montagne</a:t>
            </a:r>
            <a:endParaRPr lang="fr-FR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4176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En vacances…</a:t>
            </a:r>
            <a:endParaRPr lang="fr-FR" sz="5400" b="1" cap="none" spc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1066800"/>
            <a:ext cx="86106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Il y a beaucoup d’activités que tu 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peux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faire en France!</a:t>
            </a:r>
          </a:p>
          <a:p>
            <a:pPr algn="ctr"/>
            <a:endParaRPr lang="fr-FR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Choisis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une activité intéressante !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lesroussesjura.com/Image/facade-cin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4648200" cy="310072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979246">
            <a:off x="501086" y="5300365"/>
            <a:ext cx="4800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au cinéma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2" descr="http://blakez.free.fr/gfx/vanessa/Vanessa%20Silva%20-%20Biarritz%2002_sm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762000"/>
            <a:ext cx="3232564" cy="2424423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 rot="20979246">
            <a:off x="4621800" y="3253833"/>
            <a:ext cx="40730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à la plage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457200"/>
            <a:ext cx="4800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Aller…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www.annuaire-parisien.com/img/articles/1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28600"/>
            <a:ext cx="2228850" cy="2971800"/>
          </a:xfrm>
          <a:prstGeom prst="rect">
            <a:avLst/>
          </a:prstGeom>
          <a:noFill/>
        </p:spPr>
      </p:pic>
      <p:pic>
        <p:nvPicPr>
          <p:cNvPr id="19458" name="Picture 2" descr="http://4.bp.blogspot.com/_ucmdjofAP3I/Sw64R7kIapI/AAAAAAAAAGI/HdGKJr6pTR8/s1600/louvre2-7883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0"/>
            <a:ext cx="3352800" cy="25146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28600" y="152400"/>
            <a:ext cx="5033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Visiter...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20979246">
            <a:off x="270589" y="4559309"/>
            <a:ext cx="5033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un musée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 rot="20979246">
            <a:off x="4085601" y="5265943"/>
            <a:ext cx="44172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la tour Eiffel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 rot="20979246">
            <a:off x="4068170" y="2730508"/>
            <a:ext cx="5033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un cathédral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la-tambouille.fr/attachments/Image/facade-restaurant-la-tambouil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828800"/>
            <a:ext cx="3923441" cy="2609088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28600" y="152400"/>
            <a:ext cx="5033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Manger...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76400" y="4648200"/>
            <a:ext cx="5033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au restaurant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photo-alsace.com/2_photo/67_2/strasbourg/n181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81000"/>
            <a:ext cx="4013041" cy="2667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962400" y="297180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au café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0" name="Picture 2" descr="http://www.adaringadventure.com/wp-content/uploads/2009/01/man-checking-watch-cart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286000"/>
            <a:ext cx="2238375" cy="436245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52400" y="381000"/>
            <a:ext cx="4648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Attendre les amis…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findholidayvillas.co.uk/userfiles/Ski%20Holiday%20in%20Chamoni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3418019" cy="24384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152400" y="38100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Faire…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 rot="20433295">
            <a:off x="1823708" y="3198844"/>
            <a:ext cx="2895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 ski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93467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 snowboard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95800" y="288667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</a:t>
            </a:r>
            <a:r>
              <a:rPr lang="fr-F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 surf</a:t>
            </a:r>
            <a:endParaRPr lang="fr-F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484" name="Picture 4" descr="http://www.mcnabsnowboarding.com/webadmin/my_cm/cmg_images/163_home_mcnab_chamonix-snowbo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191000"/>
            <a:ext cx="6477000" cy="1935655"/>
          </a:xfrm>
          <a:prstGeom prst="rect">
            <a:avLst/>
          </a:prstGeom>
          <a:noFill/>
        </p:spPr>
      </p:pic>
      <p:pic>
        <p:nvPicPr>
          <p:cNvPr id="20486" name="Picture 6" descr="http://www.guidedumobilhome.com/UserFile/Image/OFFICES%20DE%20TOURISME/40%20-%20Landes/hosseg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52400"/>
            <a:ext cx="4276725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176</Words>
  <Application>Microsoft Office PowerPoint</Application>
  <PresentationFormat>On-screen Show (4:3)</PresentationFormat>
  <Paragraphs>53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21</cp:revision>
  <dcterms:created xsi:type="dcterms:W3CDTF">2010-10-06T16:05:55Z</dcterms:created>
  <dcterms:modified xsi:type="dcterms:W3CDTF">2010-10-13T16:11:01Z</dcterms:modified>
</cp:coreProperties>
</file>